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6" d="100"/>
          <a:sy n="66" d="100"/>
        </p:scale>
        <p:origin x="1743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50C0-2457-4B79-9EFF-4FB024CB8C39}" type="datetimeFigureOut">
              <a:rPr lang="pl-PL" smtClean="0"/>
              <a:t>22.10.2024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B8F17-90C1-45AD-A043-26FE0279B0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4018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50C0-2457-4B79-9EFF-4FB024CB8C39}" type="datetimeFigureOut">
              <a:rPr lang="pl-PL" smtClean="0"/>
              <a:t>22.10.2024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B8F17-90C1-45AD-A043-26FE0279B0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6818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50C0-2457-4B79-9EFF-4FB024CB8C39}" type="datetimeFigureOut">
              <a:rPr lang="pl-PL" smtClean="0"/>
              <a:t>22.10.2024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B8F17-90C1-45AD-A043-26FE0279B0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8652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50C0-2457-4B79-9EFF-4FB024CB8C39}" type="datetimeFigureOut">
              <a:rPr lang="pl-PL" smtClean="0"/>
              <a:t>22.10.2024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B8F17-90C1-45AD-A043-26FE0279B0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096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50C0-2457-4B79-9EFF-4FB024CB8C39}" type="datetimeFigureOut">
              <a:rPr lang="pl-PL" smtClean="0"/>
              <a:t>22.10.2024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B8F17-90C1-45AD-A043-26FE0279B0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4074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50C0-2457-4B79-9EFF-4FB024CB8C39}" type="datetimeFigureOut">
              <a:rPr lang="pl-PL" smtClean="0"/>
              <a:t>22.10.2024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B8F17-90C1-45AD-A043-26FE0279B0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700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50C0-2457-4B79-9EFF-4FB024CB8C39}" type="datetimeFigureOut">
              <a:rPr lang="pl-PL" smtClean="0"/>
              <a:t>22.10.2024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B8F17-90C1-45AD-A043-26FE0279B0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434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50C0-2457-4B79-9EFF-4FB024CB8C39}" type="datetimeFigureOut">
              <a:rPr lang="pl-PL" smtClean="0"/>
              <a:t>22.10.2024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B8F17-90C1-45AD-A043-26FE0279B0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8275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50C0-2457-4B79-9EFF-4FB024CB8C39}" type="datetimeFigureOut">
              <a:rPr lang="pl-PL" smtClean="0"/>
              <a:t>22.10.2024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B8F17-90C1-45AD-A043-26FE0279B0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193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50C0-2457-4B79-9EFF-4FB024CB8C39}" type="datetimeFigureOut">
              <a:rPr lang="pl-PL" smtClean="0"/>
              <a:t>22.10.2024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B8F17-90C1-45AD-A043-26FE0279B0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302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50C0-2457-4B79-9EFF-4FB024CB8C39}" type="datetimeFigureOut">
              <a:rPr lang="pl-PL" smtClean="0"/>
              <a:t>22.10.2024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B8F17-90C1-45AD-A043-26FE0279B0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404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550C0-2457-4B79-9EFF-4FB024CB8C39}" type="datetimeFigureOut">
              <a:rPr lang="pl-PL" smtClean="0"/>
              <a:t>22.10.2024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B8F17-90C1-45AD-A043-26FE0279B00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2707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3309257" y="377371"/>
            <a:ext cx="841828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/>
              <a:t>Dr hab. Alicja Krzemińska:</a:t>
            </a:r>
            <a:endParaRPr lang="pl-PL" sz="2400" dirty="0"/>
          </a:p>
          <a:p>
            <a:pPr algn="just"/>
            <a:r>
              <a:rPr lang="pl-PL" sz="1400" dirty="0">
                <a:solidFill>
                  <a:srgbClr val="0070C0"/>
                </a:solidFill>
              </a:rPr>
              <a:t>przyrodniczka, ekolożka, geolożka, chemiczka </a:t>
            </a:r>
            <a:r>
              <a:rPr lang="pl-PL" sz="1400" dirty="0"/>
              <a:t>realizująca </a:t>
            </a:r>
            <a:r>
              <a:rPr lang="pl-PL" sz="1400" dirty="0" err="1"/>
              <a:t>multidyscyplinarne</a:t>
            </a:r>
            <a:r>
              <a:rPr lang="pl-PL" sz="1400" dirty="0"/>
              <a:t> badania środowiskowe na w rożnych strefach klimatycznych i obszarach badawczych jest pracownikiem Instytutu Geografii i Rozwoju Regionalnego na Wydziale Nauk o Ziemi i Kształtowania Środowiska Uniwersytetu Wrocławskiego. Jej zainteresowania badawcze obejmują szeroki zakres tematyczny od problemów środowiskowych na terenach zalewowych, modelowania zalewów na polderach przepływowych, </a:t>
            </a:r>
            <a:r>
              <a:rPr lang="pl-PL" sz="1400" dirty="0" err="1"/>
              <a:t>hydromorfologiczną</a:t>
            </a:r>
            <a:r>
              <a:rPr lang="pl-PL" sz="1400" dirty="0"/>
              <a:t> waloryzację cieków poprzez problemy współczesnych miast w różnych aspektach, tj. przestrzennych, ekologicznych, systemowych (system przyrodniczy miasta) i zielono-błękitnej infrastruktury, usług ekosystemowych oraz śladu wodnego miast. Ważnym elementem jej badań są smart rozwiązania w tkance miejskiej, jak również bioniczne miasta przyszłości i produkcja żywności w tkance miejskiej. Istotnym aspektem jej badań jest krajobraz, który analizuje w ujęciu wieloaspektowym na obszarach miejskich, jak również na terenach postindustrialnych (pokopalnianych, poprzemysłowych, zdegradowanych). Ważnym kierunkiem jej badań są przemiany krajobrazu na terenach Natura 2000 oraz krajobrazy kulturowe i sakralne. </a:t>
            </a:r>
            <a:endParaRPr lang="pl-PL" sz="1400" dirty="0" smtClean="0"/>
          </a:p>
          <a:p>
            <a:pPr algn="just"/>
            <a:endParaRPr lang="pl-PL" sz="1400" dirty="0"/>
          </a:p>
          <a:p>
            <a:endParaRPr lang="pl-PL" sz="1400" dirty="0"/>
          </a:p>
        </p:txBody>
      </p:sp>
      <p:grpSp>
        <p:nvGrpSpPr>
          <p:cNvPr id="7" name="Grupa 6"/>
          <p:cNvGrpSpPr/>
          <p:nvPr/>
        </p:nvGrpSpPr>
        <p:grpSpPr>
          <a:xfrm>
            <a:off x="336489" y="994229"/>
            <a:ext cx="2865790" cy="3606799"/>
            <a:chOff x="336489" y="994229"/>
            <a:chExt cx="2865790" cy="3606799"/>
          </a:xfrm>
        </p:grpSpPr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490" y="1344679"/>
              <a:ext cx="2865789" cy="3256349"/>
            </a:xfrm>
            <a:prstGeom prst="rect">
              <a:avLst/>
            </a:prstGeom>
          </p:spPr>
        </p:pic>
        <p:sp>
          <p:nvSpPr>
            <p:cNvPr id="6" name="Prostokąt 5"/>
            <p:cNvSpPr/>
            <p:nvPr/>
          </p:nvSpPr>
          <p:spPr>
            <a:xfrm>
              <a:off x="336489" y="994229"/>
              <a:ext cx="2865789" cy="3504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</p:spTree>
    <p:extLst>
      <p:ext uri="{BB962C8B-B14F-4D97-AF65-F5344CB8AC3E}">
        <p14:creationId xmlns:p14="http://schemas.microsoft.com/office/powerpoint/2010/main" val="3761965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3367314" y="616856"/>
            <a:ext cx="835297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/>
              <a:t>Dr </a:t>
            </a:r>
            <a:r>
              <a:rPr lang="pl-PL" sz="2400" b="1" dirty="0" smtClean="0"/>
              <a:t>inż. Anna Zaręba:</a:t>
            </a:r>
            <a:endParaRPr lang="pl-PL" sz="2400" dirty="0"/>
          </a:p>
          <a:p>
            <a:pPr algn="just"/>
            <a:r>
              <a:rPr lang="pl-PL" sz="1400" dirty="0" smtClean="0">
                <a:solidFill>
                  <a:srgbClr val="0070C0"/>
                </a:solidFill>
              </a:rPr>
              <a:t>planista</a:t>
            </a:r>
          </a:p>
          <a:p>
            <a:pPr algn="just"/>
            <a:r>
              <a:rPr lang="pl-PL" sz="1400" dirty="0" smtClean="0"/>
              <a:t>Dr </a:t>
            </a:r>
            <a:r>
              <a:rPr lang="pl-PL" sz="1400" dirty="0"/>
              <a:t>inż. Anna Zaręba prowadzi interdyscyplinarną działalność naukową związaną z dwiema dyscyplinami, tj. geografia społeczno-ekonomiczna i gospodarka przestrzenna oraz nauki o Ziemi i środowisku. Jest adiunktem na Wydziale Nauk o Ziemi i Kształtowania Środowiska w Uniwersytecie Wrocławskim. Jej badania dotyczą problematyki zagospodarowania przestrzennego miast w kontekście zwiększania ich samowystarczalności poprzez odpowiednie kształtowanie usług ekosystemowych. Interesuje się tematyką zielonych miast, zieloną urbanistyką i zieloną architekturą. Ważnym elementem jej badań jest projektowanie krajobrazu, jest autorką projektów krajobrazowych i uczestniczką konkursów urbanistyczno-krajobrazowych. Anna Zaręba jest również czynnym dydaktykiem prowadzącym zajęcia na studiach polskojęzycznych i międzynarodowych w Uniwersytecie Wrocławskim. </a:t>
            </a:r>
          </a:p>
          <a:p>
            <a:r>
              <a:rPr lang="pl-PL" sz="1400" dirty="0"/>
              <a:t> </a:t>
            </a: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64" y="475343"/>
            <a:ext cx="2876550" cy="383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667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3374570" y="616856"/>
            <a:ext cx="8345715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/>
              <a:t>Dr </a:t>
            </a:r>
            <a:r>
              <a:rPr lang="pl-PL" sz="2400" b="1" dirty="0" smtClean="0"/>
              <a:t>inż. Anna Dzikowska:</a:t>
            </a:r>
            <a:endParaRPr lang="pl-PL" sz="2400" dirty="0"/>
          </a:p>
          <a:p>
            <a:pPr algn="just"/>
            <a:r>
              <a:rPr lang="pl-PL" sz="1400" dirty="0" smtClean="0">
                <a:solidFill>
                  <a:srgbClr val="0070C0"/>
                </a:solidFill>
              </a:rPr>
              <a:t>Architekt krajobrazu, planista</a:t>
            </a:r>
          </a:p>
          <a:p>
            <a:pPr algn="just"/>
            <a:r>
              <a:rPr lang="pl-PL" sz="1400" dirty="0" smtClean="0"/>
              <a:t>Jest </a:t>
            </a:r>
            <a:r>
              <a:rPr lang="pl-PL" sz="1400" dirty="0"/>
              <a:t>pracownikiem Instytutu Inżynierii Bezpieczeństwa na Wydziale Nauk o Bezpieczeństwie w Akademii Wojsk Lądowych im. Generała Tadeusza Kościuszki we Wrocławiu. Współpracuje z Instytutem Geografii i Rozwoju Regionalnego na Wydziale Nauk o Ziemi i Kształtowania Środowiska Uniwersytetu Wrocławskiego w ramach realizacji projektów badawczych. Koncentruje swoje zainteresowania naukowe na badaniach krajobrazowych ze szczególnym uwzględnieniem roli elementów sakralnych i miejsc pamięci poległych żołnierzy w przestrzeni (miejskiej i wiejskiej) oraz ich wpływu na budowanie tożsamości miejsca. Interesuje się również tematyką rozwoju terenów zurbanizowanych ze szczególnym uwzględnieniem wpływu systemu przyrodniczego i zielono-błękitnej infrastruktury na kształtowanie struktury miast.</a:t>
            </a:r>
          </a:p>
          <a:p>
            <a:endParaRPr lang="pl-PL" sz="1400" dirty="0" smtClean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58" y="616856"/>
            <a:ext cx="2989186" cy="4036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952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3628570" y="616856"/>
            <a:ext cx="809171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/>
              <a:t>Dr </a:t>
            </a:r>
            <a:r>
              <a:rPr lang="pl-PL" sz="2400" b="1" dirty="0" smtClean="0"/>
              <a:t>Kamil Pawłowski:</a:t>
            </a:r>
            <a:endParaRPr lang="pl-PL" sz="2400" dirty="0"/>
          </a:p>
          <a:p>
            <a:pPr algn="just"/>
            <a:r>
              <a:rPr lang="pl-PL" sz="1400" dirty="0">
                <a:solidFill>
                  <a:srgbClr val="0070C0"/>
                </a:solidFill>
              </a:rPr>
              <a:t>historyk, działacz z zakresu ochrony dziedzictwa kulturowego</a:t>
            </a:r>
          </a:p>
          <a:p>
            <a:pPr algn="just"/>
            <a:r>
              <a:rPr lang="pl-PL" sz="1400" dirty="0"/>
              <a:t>Jest pracownikiem Wojewódzkiego Urzędu Ochrony Zabytków we Wrocławiu Delegatura w Wałbrzychu. Zainteresowania badawcze dr Kamila Pawłowskiego koncentrują się przede wszystkim na wieloaspektowej historii Śląska, ze szczególnym uwzględnieniem zagadnień związanych z dziedzictwem kultury materialnej, historią gospodarczą oraz historią kościoła ewangelickiego na Śląsku do 1945 roku</a:t>
            </a:r>
            <a:r>
              <a:rPr lang="pl-PL" sz="1400" dirty="0" smtClean="0"/>
              <a:t>. Jest </a:t>
            </a:r>
            <a:r>
              <a:rPr lang="pl-PL" sz="1400" dirty="0"/>
              <a:t>autorem kilku monografii oraz licznych publikacji naukowych oraz popularno-naukowych, pracując także nad edycjami źródłowymi</a:t>
            </a:r>
            <a:r>
              <a:rPr lang="pl-PL" sz="1400" dirty="0" smtClean="0"/>
              <a:t>.</a:t>
            </a:r>
            <a:endParaRPr lang="pl-PL" sz="1400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79" y="827313"/>
            <a:ext cx="3301900" cy="3672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45899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464</Words>
  <Application>Microsoft Office PowerPoint</Application>
  <PresentationFormat>Panoramiczny</PresentationFormat>
  <Paragraphs>12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Alicja Krzemińska</dc:creator>
  <cp:lastModifiedBy>Alicja Krzemińska</cp:lastModifiedBy>
  <cp:revision>2</cp:revision>
  <dcterms:created xsi:type="dcterms:W3CDTF">2024-10-16T21:26:07Z</dcterms:created>
  <dcterms:modified xsi:type="dcterms:W3CDTF">2024-10-22T11:07:03Z</dcterms:modified>
</cp:coreProperties>
</file>